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30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57494-AAFA-46E1-BE49-E0BB1035A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A14ABE-FD37-4E86-B869-6E9DBF6500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97F5A-9115-4402-BF36-C3742FC05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D4D50C-89E8-45BF-9EB4-C128C8F8B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89095-1E74-459B-BA7A-A1AFA21A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23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69D30-11E2-450F-B7E6-ED78852AE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A58D6-508D-459A-BC97-8C58780BE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BB20AD-75D6-405E-9A00-B3B8CE605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CB2BD-A6E3-4E53-83FC-4FF8A7414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B51BD-EBA7-48FA-BCA1-7AB913BC5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569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84115-506A-41C8-B24B-84C05992C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6B611-F026-4E82-966E-2178805B8E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274B0-163A-4A4C-91F8-C72847F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4482D-78CB-4194-B86D-912459EC3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64632-624B-4EA7-91EC-63A733938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972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C017A-CF58-4AEC-8B04-E8E4D4A77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30E33-2289-4F34-82A0-B58D25171B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04112-9617-4238-9715-949C5230F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27060-61E1-430D-A71B-171163729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52D3A1-6E23-403D-A1E1-10A41ECB7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8B4C3-2FAA-47D4-AF37-ACEA7718E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2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33A66-9AA7-4781-A714-7C75E3AB2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79ED2-9E48-4C20-B0DF-91AA2068F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7651F-3C57-44A3-BF6F-DDDCD12F02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028906-C5FF-484F-83D8-61C990635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C6231F-A32C-4678-BC69-4BC4AB003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A61342-2822-4EB1-BE0A-B80B43DF2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4EE570-4FE6-4AA7-B38B-8BB6AFC83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76BEC4-615A-496E-836D-FB380157E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5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E47AB-13EC-4824-8B32-C9CEA6FA6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E306E8-DE66-441F-845E-8A67C9BD5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C61A71-1D5B-4A10-93C6-88E6E7A8D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B728C5-9887-40EA-8B85-E42F4292A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25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9FABEA-8DD5-45FA-8E17-7A0E3267D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662EC6-E431-4344-87FD-D2A3E8E40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D92B6-D956-43A2-B2FF-8DDA7680F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19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49A5A-8E43-49EC-A905-4CEEDE36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A32B1-2105-4901-8EDD-18703398C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2EF752-F39F-44F6-B694-9F498961F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1152F8-EE3C-4440-8CFC-83C5DC7A0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966A48-7690-4142-95EF-5ED67DEE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04733F-B4CB-4275-AA04-71960A67E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72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5C8F0-8DD4-4C9A-8C4C-366851C2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58DF7A-53AA-4C91-BA61-1E2D1E069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782EB-C402-47CF-9800-239F8C0A3E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98D405-B4B1-474E-88D0-9CC685A0D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6576EA-7CE1-4B2A-8A7C-493EE124E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4BCA3C-ADF3-4C48-965E-2EB98540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24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D5E6E-2C2B-4DEF-A180-EE6D9CFA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6FCB44-B556-467C-9FA6-0FA38A13B9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0A984-8BA7-4C0A-8ADC-D44D2D089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16F9DC-E411-4AE7-A0D6-64704C7E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733F4-3791-45FA-96EA-7F573C91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79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264D34-5C95-4DA3-947F-4C56ACD85B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D8FC1-3355-453A-9FA8-C2105EA087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54E1C1-E798-43DD-A72C-984F1C71D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B11F3-4C67-44BD-9EBB-8BE06AD35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2CC53-6FE3-4674-A0F1-4202809D7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6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44F7BC-59E4-46DF-A7B6-690CB4A4F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67637-85DF-49FF-A44E-0B505B0CE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AE8BD-8EA7-4F21-97F7-FA76813844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6FF47-BA9E-4C5F-A7E6-E9AC74111553}" type="datetimeFigureOut">
              <a:rPr lang="en-GB" smtClean="0"/>
              <a:t>11/01/2023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38F35-AF23-4F6A-B9B3-DE05507F1A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1F7B4-E624-4281-8BEF-9E9A67C947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2498E-A1F9-4F63-9BCC-5C1F6A397F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50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jack+hartmann+maths&amp;qpvt=jack+hartmann+maths&amp;FORM=VDRE" TargetMode="External"/><Relationship Id="rId2" Type="http://schemas.openxmlformats.org/officeDocument/2006/relationships/hyperlink" Target="https://www.bbc.co.uk/iplayer/group/b08bzfn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KWMiOW2Qcrk" TargetMode="External"/><Relationship Id="rId5" Type="http://schemas.openxmlformats.org/officeDocument/2006/relationships/hyperlink" Target="https://www.youtube.com/watch?v=4KtifCNlYy4" TargetMode="External"/><Relationship Id="rId4" Type="http://schemas.openxmlformats.org/officeDocument/2006/relationships/hyperlink" Target="https://nrich.maths.org/1337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jkphbk/articles/zf4sscw" TargetMode="External"/><Relationship Id="rId7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www.bbc.co.uk/iplayer/group/b08bzfn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o.educationcity.com/" TargetMode="External"/><Relationship Id="rId5" Type="http://schemas.openxmlformats.org/officeDocument/2006/relationships/hyperlink" Target="https://nrich.maths.org/primary" TargetMode="External"/><Relationship Id="rId4" Type="http://schemas.openxmlformats.org/officeDocument/2006/relationships/hyperlink" Target="https://ictgames.com/mobilePage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7E5EF-D4E9-46E2-82EB-059315F85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800" y="0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Useful websites – Early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76009-DC89-46DC-AD9F-C8CCAE595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20040"/>
          </a:xfrm>
        </p:spPr>
        <p:txBody>
          <a:bodyPr/>
          <a:lstStyle/>
          <a:p>
            <a:r>
              <a:rPr lang="en-GB" dirty="0">
                <a:hlinkClick r:id="rId2"/>
              </a:rPr>
              <a:t>BBC iPlayer – </a:t>
            </a:r>
            <a:r>
              <a:rPr lang="en-GB" dirty="0" err="1">
                <a:hlinkClick r:id="rId2"/>
              </a:rPr>
              <a:t>Numberblocks</a:t>
            </a:r>
            <a:r>
              <a:rPr lang="en-GB" dirty="0"/>
              <a:t> – We use the </a:t>
            </a:r>
            <a:r>
              <a:rPr lang="en-GB" dirty="0" err="1"/>
              <a:t>Numberblocks</a:t>
            </a:r>
            <a:r>
              <a:rPr lang="en-GB" dirty="0"/>
              <a:t> in our daily learning as they are great images to develop number sense.</a:t>
            </a:r>
          </a:p>
          <a:p>
            <a:r>
              <a:rPr lang="en-GB" dirty="0">
                <a:hlinkClick r:id="rId3"/>
              </a:rPr>
              <a:t>Jack Hartmann maths - Bing video</a:t>
            </a:r>
            <a:r>
              <a:rPr lang="en-GB" dirty="0"/>
              <a:t> – We use Jack Hartmann videos to count to 100 every day as well as learning about other maths areas.</a:t>
            </a:r>
          </a:p>
          <a:p>
            <a:r>
              <a:rPr lang="en-GB" dirty="0">
                <a:hlinkClick r:id="rId4"/>
              </a:rPr>
              <a:t>Early Years Foundation Stage Activities (maths.org)</a:t>
            </a:r>
            <a:r>
              <a:rPr lang="en-GB" dirty="0"/>
              <a:t> – Activity ideas to help teach your child about Number, Measure, Shape and Space.</a:t>
            </a:r>
          </a:p>
          <a:p>
            <a:r>
              <a:rPr lang="en-GB" dirty="0">
                <a:hlinkClick r:id="rId5"/>
              </a:rPr>
              <a:t>What is subitising and WHY is it so important in young children's maths? – YouTube</a:t>
            </a:r>
            <a:r>
              <a:rPr lang="en-GB" dirty="0"/>
              <a:t> – A video about subitising and how you can support this at home (.</a:t>
            </a:r>
          </a:p>
          <a:p>
            <a:r>
              <a:rPr lang="en-GB" dirty="0">
                <a:hlinkClick r:id="rId6"/>
              </a:rPr>
              <a:t>https://www.youtube.com/watch?v=KWMiOW2Qcrk</a:t>
            </a:r>
            <a:r>
              <a:rPr lang="en-GB" dirty="0"/>
              <a:t> – This video has lots of examples of images that can be used if your child is struggling with subitising or recognising the value of number.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099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3957E-F33F-4768-BAF8-5A1E2B951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586"/>
            <a:ext cx="10515600" cy="66854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Useful Websites – KS1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5DADF-265E-4DED-9CE6-C854DFDC9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95132"/>
            <a:ext cx="10515600" cy="60628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BBC iPlayer – </a:t>
            </a:r>
            <a:r>
              <a:rPr lang="en-GB" dirty="0" err="1">
                <a:hlinkClick r:id="rId2"/>
              </a:rPr>
              <a:t>Numberblocks</a:t>
            </a:r>
            <a:r>
              <a:rPr lang="en-GB" b="1" dirty="0"/>
              <a:t> – </a:t>
            </a:r>
            <a:r>
              <a:rPr lang="en-GB" dirty="0"/>
              <a:t>Brilliant to help support counting and times tables knowledge as well as place value in larger numbers.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KS1 Maths free game - Karate Cats - Primary school times tables, division, shapes, fractions - BBC Bitesize</a:t>
            </a:r>
            <a:r>
              <a:rPr lang="en-GB" dirty="0"/>
              <a:t> – A great way for children to practise their Maths skills in a game format.</a:t>
            </a:r>
          </a:p>
          <a:p>
            <a:pPr marL="0" indent="0">
              <a:buNone/>
            </a:pPr>
            <a:r>
              <a:rPr lang="en-GB" dirty="0" err="1">
                <a:hlinkClick r:id="rId4"/>
              </a:rPr>
              <a:t>ictgames</a:t>
            </a:r>
            <a:r>
              <a:rPr lang="en-GB" dirty="0">
                <a:hlinkClick r:id="rId4"/>
              </a:rPr>
              <a:t> || html5 Home Page</a:t>
            </a:r>
            <a:r>
              <a:rPr lang="en-GB" dirty="0"/>
              <a:t> – Loads of different free games to play to apply mathematical knowledge in fun ways.</a:t>
            </a:r>
          </a:p>
          <a:p>
            <a:pPr marL="0" indent="0">
              <a:buNone/>
            </a:pPr>
            <a:r>
              <a:rPr lang="en-GB" dirty="0">
                <a:hlinkClick r:id="rId5"/>
              </a:rPr>
              <a:t>Primary Students (maths.org)</a:t>
            </a:r>
            <a:r>
              <a:rPr lang="en-GB" dirty="0"/>
              <a:t> – </a:t>
            </a:r>
            <a:r>
              <a:rPr lang="en-GB" dirty="0" err="1"/>
              <a:t>Nrich</a:t>
            </a:r>
            <a:r>
              <a:rPr lang="en-GB" dirty="0"/>
              <a:t> is a wonderful website with activities and games that your child can play with you or by themselves.</a:t>
            </a:r>
          </a:p>
          <a:p>
            <a:pPr marL="0" indent="0">
              <a:buNone/>
            </a:pPr>
            <a:r>
              <a:rPr lang="en-GB" dirty="0">
                <a:hlinkClick r:id="rId6"/>
              </a:rPr>
              <a:t>Log In to </a:t>
            </a:r>
            <a:r>
              <a:rPr lang="en-GB" dirty="0" err="1">
                <a:hlinkClick r:id="rId6"/>
              </a:rPr>
              <a:t>EducationCity</a:t>
            </a:r>
            <a:r>
              <a:rPr lang="en-GB" dirty="0"/>
              <a:t> – Use your child’s log in to access games and activities that relate to their learning in class for that week.</a:t>
            </a:r>
          </a:p>
          <a:p>
            <a:pPr marL="0" indent="0">
              <a:buNone/>
            </a:pPr>
            <a:r>
              <a:rPr lang="en-GB" dirty="0">
                <a:hlinkClick r:id="rId7"/>
              </a:rPr>
              <a:t>Hit the Button - Quick fire maths practise for 6-11 year olds (topmarks.co.uk)</a:t>
            </a:r>
            <a:r>
              <a:rPr lang="en-GB" dirty="0"/>
              <a:t> – A great way to practise rapid recall of number facts.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355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323</Words>
  <Application>Microsoft Office PowerPoint</Application>
  <PresentationFormat>Widescreen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Useful websites – Early Maths</vt:lpstr>
      <vt:lpstr>Useful Websites – KS1 Maths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Useful websites – Early Maths</dc:title>
  <dc:creator>C Sciberras</dc:creator>
  <cp:lastModifiedBy>C Sciberras</cp:lastModifiedBy>
  <cp:revision>1</cp:revision>
  <dcterms:created xsi:type="dcterms:W3CDTF">2023-01-11T12:34:46Z</dcterms:created>
  <dcterms:modified xsi:type="dcterms:W3CDTF">2023-01-11T12:35:01Z</dcterms:modified>
</cp:coreProperties>
</file>