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75" r:id="rId5"/>
    <p:sldId id="278" r:id="rId6"/>
    <p:sldId id="281" r:id="rId7"/>
    <p:sldId id="259" r:id="rId8"/>
    <p:sldId id="283" r:id="rId9"/>
    <p:sldId id="285" r:id="rId10"/>
    <p:sldId id="277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94BBFA-B84E-4051-B0D8-6E8819ECB7B7}" v="5" dt="2026-10-19T13:11:49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Sciberras" userId="9be49eca-78c6-4557-99a2-5591718e223b" providerId="ADAL" clId="{2A8511D4-4702-4FA2-90B6-73064DDE732C}"/>
    <pc:docChg chg="addSld delSld modSld sldOrd">
      <pc:chgData name="C Sciberras" userId="9be49eca-78c6-4557-99a2-5591718e223b" providerId="ADAL" clId="{2A8511D4-4702-4FA2-90B6-73064DDE732C}" dt="2026-10-19T13:11:49.829" v="54"/>
      <pc:docMkLst>
        <pc:docMk/>
      </pc:docMkLst>
      <pc:sldChg chg="add">
        <pc:chgData name="C Sciberras" userId="9be49eca-78c6-4557-99a2-5591718e223b" providerId="ADAL" clId="{2A8511D4-4702-4FA2-90B6-73064DDE732C}" dt="2026-10-19T13:09:30.384" v="32"/>
        <pc:sldMkLst>
          <pc:docMk/>
          <pc:sldMk cId="1494018533" sldId="259"/>
        </pc:sldMkLst>
      </pc:sldChg>
      <pc:sldChg chg="modSp mod">
        <pc:chgData name="C Sciberras" userId="9be49eca-78c6-4557-99a2-5591718e223b" providerId="ADAL" clId="{2A8511D4-4702-4FA2-90B6-73064DDE732C}" dt="2026-10-19T13:11:49.829" v="54"/>
        <pc:sldMkLst>
          <pc:docMk/>
          <pc:sldMk cId="3706440504" sldId="275"/>
        </pc:sldMkLst>
        <pc:spChg chg="mod">
          <ac:chgData name="C Sciberras" userId="9be49eca-78c6-4557-99a2-5591718e223b" providerId="ADAL" clId="{2A8511D4-4702-4FA2-90B6-73064DDE732C}" dt="2026-10-19T13:11:49.829" v="54"/>
          <ac:spMkLst>
            <pc:docMk/>
            <pc:sldMk cId="3706440504" sldId="275"/>
            <ac:spMk id="2" creationId="{00000000-0000-0000-0000-000000000000}"/>
          </ac:spMkLst>
        </pc:spChg>
      </pc:sldChg>
      <pc:sldChg chg="ord">
        <pc:chgData name="C Sciberras" userId="9be49eca-78c6-4557-99a2-5591718e223b" providerId="ADAL" clId="{2A8511D4-4702-4FA2-90B6-73064DDE732C}" dt="2026-10-19T13:09:11.534" v="29"/>
        <pc:sldMkLst>
          <pc:docMk/>
          <pc:sldMk cId="3377015729" sldId="278"/>
        </pc:sldMkLst>
      </pc:sldChg>
      <pc:sldChg chg="del">
        <pc:chgData name="C Sciberras" userId="9be49eca-78c6-4557-99a2-5591718e223b" providerId="ADAL" clId="{2A8511D4-4702-4FA2-90B6-73064DDE732C}" dt="2026-10-19T13:10:11.715" v="46" actId="2696"/>
        <pc:sldMkLst>
          <pc:docMk/>
          <pc:sldMk cId="3924605620" sldId="280"/>
        </pc:sldMkLst>
      </pc:sldChg>
      <pc:sldChg chg="ord">
        <pc:chgData name="C Sciberras" userId="9be49eca-78c6-4557-99a2-5591718e223b" providerId="ADAL" clId="{2A8511D4-4702-4FA2-90B6-73064DDE732C}" dt="2026-10-19T13:09:15.033" v="31"/>
        <pc:sldMkLst>
          <pc:docMk/>
          <pc:sldMk cId="695778462" sldId="281"/>
        </pc:sldMkLst>
      </pc:sldChg>
      <pc:sldChg chg="del">
        <pc:chgData name="C Sciberras" userId="9be49eca-78c6-4557-99a2-5591718e223b" providerId="ADAL" clId="{2A8511D4-4702-4FA2-90B6-73064DDE732C}" dt="2026-10-19T13:10:11.715" v="46" actId="2696"/>
        <pc:sldMkLst>
          <pc:docMk/>
          <pc:sldMk cId="1572674791" sldId="282"/>
        </pc:sldMkLst>
      </pc:sldChg>
      <pc:sldChg chg="add ord">
        <pc:chgData name="C Sciberras" userId="9be49eca-78c6-4557-99a2-5591718e223b" providerId="ADAL" clId="{2A8511D4-4702-4FA2-90B6-73064DDE732C}" dt="2026-10-19T13:09:56.211" v="39"/>
        <pc:sldMkLst>
          <pc:docMk/>
          <pc:sldMk cId="3840872136" sldId="283"/>
        </pc:sldMkLst>
      </pc:sldChg>
      <pc:sldChg chg="add ord">
        <pc:chgData name="C Sciberras" userId="9be49eca-78c6-4557-99a2-5591718e223b" providerId="ADAL" clId="{2A8511D4-4702-4FA2-90B6-73064DDE732C}" dt="2026-10-19T13:09:56.211" v="39"/>
        <pc:sldMkLst>
          <pc:docMk/>
          <pc:sldMk cId="1116708336" sldId="28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23578-F17A-48E4-B942-2E67E7A74F12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68BAE-B476-4506-8FFE-BE513FAA27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34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56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871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0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27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6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62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01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61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430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0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320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D54A2-85CC-4B69-B2CE-E5E0D04915BA}" type="datetimeFigureOut">
              <a:rPr lang="en-GB" smtClean="0"/>
              <a:t>19/10/2026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37E8-620A-4B8C-BACB-6D25BC941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05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Vyry9jpVjI" TargetMode="External"/><Relationship Id="rId2" Type="http://schemas.openxmlformats.org/officeDocument/2006/relationships/hyperlink" Target="https://www.youtube.com/watch?v=uP4e0cP-ATg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509" y="300445"/>
            <a:ext cx="1161288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/>
              <a:t>A presentation to demonstrate how the sounds are introduced to the children during phonics sessions: c, k, e, r, h, m, d</a:t>
            </a:r>
            <a:endParaRPr lang="en-GB" sz="3000" dirty="0"/>
          </a:p>
          <a:p>
            <a:pPr algn="ctr"/>
            <a:r>
              <a:rPr lang="en-GB" sz="2300" dirty="0"/>
              <a:t>Remember: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300" dirty="0"/>
              <a:t>To use the pure sounds (e.g. M = </a:t>
            </a:r>
            <a:r>
              <a:rPr lang="en-GB" sz="2300" dirty="0" err="1"/>
              <a:t>mmmmm</a:t>
            </a:r>
            <a:r>
              <a:rPr lang="en-GB" sz="2300" dirty="0"/>
              <a:t>, not </a:t>
            </a:r>
            <a:r>
              <a:rPr lang="en-GB" sz="2300" dirty="0" err="1"/>
              <a:t>muh</a:t>
            </a:r>
            <a:r>
              <a:rPr lang="en-GB" sz="2300" dirty="0"/>
              <a:t>)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300" dirty="0"/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300" dirty="0"/>
              <a:t>We use a multi-sensory approach when introducing each sound: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Saying the pure sound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Hearing it in words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Finding it in words</a:t>
            </a:r>
          </a:p>
          <a:p>
            <a:pPr marL="457200" indent="-457200" algn="ctr">
              <a:buFontTx/>
              <a:buChar char="-"/>
            </a:pPr>
            <a:r>
              <a:rPr lang="en-GB" sz="2300" dirty="0"/>
              <a:t>Looking at different representations of the letter (As both a capital and lower case letter) ‘My name is M and my sound is </a:t>
            </a:r>
            <a:r>
              <a:rPr lang="en-GB" sz="2300" dirty="0" err="1"/>
              <a:t>mmmm</a:t>
            </a:r>
            <a:r>
              <a:rPr lang="en-GB" sz="2300" dirty="0"/>
              <a:t>’</a:t>
            </a:r>
          </a:p>
          <a:p>
            <a:pPr marL="457200" indent="-457200" algn="ctr">
              <a:buFontTx/>
              <a:buChar char="-"/>
            </a:pPr>
            <a:endParaRPr lang="en-GB" sz="2300" dirty="0"/>
          </a:p>
          <a:p>
            <a:pPr algn="ctr"/>
            <a:r>
              <a:rPr lang="en-GB" sz="2300" dirty="0"/>
              <a:t>Jolly Phonics Songs can be </a:t>
            </a:r>
            <a:r>
              <a:rPr lang="en-GB" sz="2300"/>
              <a:t>found here: </a:t>
            </a:r>
            <a:r>
              <a:rPr lang="en-GB" sz="2400">
                <a:hlinkClick r:id="rId2"/>
              </a:rPr>
              <a:t>Jolly Songs Group 2 "c" "k" "e" "h" "r" "m" "d" with actions and letter formation - YouTube</a:t>
            </a:r>
            <a:endParaRPr lang="en-GB" sz="2300"/>
          </a:p>
          <a:p>
            <a:pPr algn="ctr"/>
            <a:r>
              <a:rPr lang="en-GB" sz="2300" dirty="0"/>
              <a:t>And remember…no ‘</a:t>
            </a:r>
            <a:r>
              <a:rPr lang="en-GB" sz="2300" dirty="0" err="1"/>
              <a:t>schwa’ing</a:t>
            </a:r>
            <a:r>
              <a:rPr lang="en-GB" sz="2300" dirty="0"/>
              <a:t>! The little learners </a:t>
            </a:r>
            <a:r>
              <a:rPr lang="en-GB" sz="2300" dirty="0" err="1"/>
              <a:t>youtube</a:t>
            </a:r>
            <a:r>
              <a:rPr lang="en-GB" sz="2300" dirty="0"/>
              <a:t> video explains this really well and can be found here: </a:t>
            </a:r>
            <a:r>
              <a:rPr lang="en-GB" sz="2300" dirty="0">
                <a:hlinkClick r:id="rId3"/>
              </a:rPr>
              <a:t>https://www.youtube.com/watch?v=yVyry9jpVjI</a:t>
            </a:r>
            <a:r>
              <a:rPr lang="en-GB" sz="23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6440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074" y="365125"/>
            <a:ext cx="4833937" cy="5526224"/>
          </a:xfrm>
        </p:spPr>
        <p:txBody>
          <a:bodyPr>
            <a:normAutofit/>
          </a:bodyPr>
          <a:lstStyle/>
          <a:p>
            <a:r>
              <a:rPr lang="en-GB" sz="20000" dirty="0">
                <a:latin typeface="XCCW Joined PC6c" panose="03050602040000000000" pitchFamily="66" charset="0"/>
              </a:rPr>
              <a:t>Cc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5011" y="587194"/>
            <a:ext cx="6618291" cy="499064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80457" y="4665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01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509" y="1389969"/>
            <a:ext cx="5362048" cy="4645071"/>
          </a:xfrm>
        </p:spPr>
        <p:txBody>
          <a:bodyPr/>
          <a:lstStyle/>
          <a:p>
            <a:r>
              <a:rPr lang="en-GB" sz="25000" dirty="0" err="1">
                <a:latin typeface="XCCW Joined PC6c" panose="03050602040000000000" pitchFamily="66" charset="0"/>
              </a:rPr>
              <a:t>K</a:t>
            </a:r>
            <a:r>
              <a:rPr lang="en-GB" sz="25000" b="1" dirty="0" err="1">
                <a:latin typeface="Bradley Hand ITC" panose="03070402050302030203" pitchFamily="66" charset="0"/>
              </a:rPr>
              <a:t>k</a:t>
            </a:r>
            <a:endParaRPr lang="en-GB" sz="25000" b="1" dirty="0">
              <a:latin typeface="Bradley Hand ITC" panose="03070402050302030203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5557" y="1389969"/>
            <a:ext cx="6194225" cy="416174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6503" y="52469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7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AFA346B-8528-4D71-BC3C-FA5F4A69D39E}"/>
              </a:ext>
            </a:extLst>
          </p:cNvPr>
          <p:cNvSpPr/>
          <p:nvPr/>
        </p:nvSpPr>
        <p:spPr>
          <a:xfrm>
            <a:off x="1065248" y="2699924"/>
            <a:ext cx="3297698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0" dirty="0" err="1">
                <a:latin typeface="XCCW Joined PC6c" panose="03050602040000000000" pitchFamily="66" charset="0"/>
              </a:rPr>
              <a:t>Ee</a:t>
            </a:r>
            <a:endParaRPr lang="en-GB" sz="20000" dirty="0">
              <a:latin typeface="XCCW Joined PC6c" panose="03050602040000000000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C26A57-6AFC-473E-9E1B-B5F209E73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4144" y="372269"/>
            <a:ext cx="7172325" cy="4067209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B0AA5C-E4FC-4283-9B65-17783A2B85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14097" y="11893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18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873F18-E0B6-4759-AA6E-31F7987F3D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3518" y="1466279"/>
            <a:ext cx="6768752" cy="507003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73878F0-124D-4E11-93D6-A94581C19496}"/>
              </a:ext>
            </a:extLst>
          </p:cNvPr>
          <p:cNvSpPr/>
          <p:nvPr/>
        </p:nvSpPr>
        <p:spPr>
          <a:xfrm>
            <a:off x="275025" y="1074509"/>
            <a:ext cx="4826962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0" dirty="0">
                <a:latin typeface="XCCW Joined PC6c" panose="03050602040000000000" pitchFamily="66" charset="0"/>
              </a:rPr>
              <a:t>Rr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0F7765-6EDB-4AE4-9A98-AC3223F8D4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73988" y="54786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7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26267B-5BCE-4BA7-BA53-031F3AAF01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9014" y="1656680"/>
            <a:ext cx="6456570" cy="48361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112C379-D478-4A0E-A01E-2FCCCC848300}"/>
              </a:ext>
            </a:extLst>
          </p:cNvPr>
          <p:cNvSpPr/>
          <p:nvPr/>
        </p:nvSpPr>
        <p:spPr>
          <a:xfrm>
            <a:off x="263650" y="1467982"/>
            <a:ext cx="6104556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0" dirty="0" err="1">
                <a:latin typeface="XCCW Joined PC6c" panose="03050602040000000000" pitchFamily="66" charset="0"/>
              </a:rPr>
              <a:t>Hh</a:t>
            </a:r>
            <a:endParaRPr lang="en-GB" sz="30000" dirty="0">
              <a:latin typeface="XCCW Joined PC6c" panose="03050602040000000000" pitchFamily="66" charset="0"/>
            </a:endParaRP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E1D398-D3C7-4941-A646-7E70449BB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1972" y="57253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08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9524" y="1588633"/>
            <a:ext cx="5705475" cy="43338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509" y="2334398"/>
            <a:ext cx="53855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>
                <a:latin typeface="XCCW Joined PC6c" panose="03050602040000000000" pitchFamily="66" charset="0"/>
              </a:rPr>
              <a:t>Mm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6948" y="9790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7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2878" y="1711234"/>
            <a:ext cx="6358470" cy="44721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2149" y="1589043"/>
            <a:ext cx="436299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err="1">
                <a:latin typeface="XCCW Joined PC6c" panose="03050602040000000000" pitchFamily="66" charset="0"/>
              </a:rPr>
              <a:t>Dd</a:t>
            </a:r>
            <a:endParaRPr lang="en-GB" sz="20000" dirty="0">
              <a:latin typeface="XCCW Joined PC6c" panose="03050602040000000000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49829" y="47591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76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207319-bad6-47f7-9715-ce0ec1521809">
      <Terms xmlns="http://schemas.microsoft.com/office/infopath/2007/PartnerControls"/>
    </lcf76f155ced4ddcb4097134ff3c332f>
    <TaxCatchAll xmlns="59eb697d-2c58-4c4d-9dc2-91254e973e9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FB7A5EF726348BC70AACF5890C928" ma:contentTypeVersion="13" ma:contentTypeDescription="Create a new document." ma:contentTypeScope="" ma:versionID="0cccea3bdf3a2eb39518b9fe893fabaa">
  <xsd:schema xmlns:xsd="http://www.w3.org/2001/XMLSchema" xmlns:xs="http://www.w3.org/2001/XMLSchema" xmlns:p="http://schemas.microsoft.com/office/2006/metadata/properties" xmlns:ns2="2d207319-bad6-47f7-9715-ce0ec1521809" xmlns:ns3="59eb697d-2c58-4c4d-9dc2-91254e973e9c" targetNamespace="http://schemas.microsoft.com/office/2006/metadata/properties" ma:root="true" ma:fieldsID="01d9ec65cfb12587c928ce7bfeeac2dc" ns2:_="" ns3:_="">
    <xsd:import namespace="2d207319-bad6-47f7-9715-ce0ec1521809"/>
    <xsd:import namespace="59eb697d-2c58-4c4d-9dc2-91254e973e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207319-bad6-47f7-9715-ce0ec1521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79b9d97-fef6-46bb-88db-fb3e9f8ea2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eb697d-2c58-4c4d-9dc2-91254e973e9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2aea610-80be-4942-931f-c5697c1d33ec}" ma:internalName="TaxCatchAll" ma:showField="CatchAllData" ma:web="59eb697d-2c58-4c4d-9dc2-91254e973e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17B532-7488-4AD2-A293-A043E081AFB1}">
  <ds:schemaRefs>
    <ds:schemaRef ds:uri="http://schemas.microsoft.com/office/2006/metadata/properties"/>
    <ds:schemaRef ds:uri="http://schemas.microsoft.com/office/infopath/2007/PartnerControls"/>
    <ds:schemaRef ds:uri="2d207319-bad6-47f7-9715-ce0ec1521809"/>
    <ds:schemaRef ds:uri="59eb697d-2c58-4c4d-9dc2-91254e973e9c"/>
  </ds:schemaRefs>
</ds:datastoreItem>
</file>

<file path=customXml/itemProps2.xml><?xml version="1.0" encoding="utf-8"?>
<ds:datastoreItem xmlns:ds="http://schemas.openxmlformats.org/officeDocument/2006/customXml" ds:itemID="{D41EB55B-8EFA-4A32-BB77-922EA92EAB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207319-bad6-47f7-9715-ce0ec1521809"/>
    <ds:schemaRef ds:uri="59eb697d-2c58-4c4d-9dc2-91254e973e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EB85127-6624-4178-B0DF-79D1C17823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180</Words>
  <Application>Microsoft Office PowerPoint</Application>
  <PresentationFormat>Widescreen</PresentationFormat>
  <Paragraphs>19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Bradley Hand ITC</vt:lpstr>
      <vt:lpstr>Calibri</vt:lpstr>
      <vt:lpstr>Calibri Light</vt:lpstr>
      <vt:lpstr>XCCW Joined PC6c</vt:lpstr>
      <vt:lpstr>Office Theme</vt:lpstr>
      <vt:lpstr>PowerPoint Presentation</vt:lpstr>
      <vt:lpstr>Cc</vt:lpstr>
      <vt:lpstr>Kk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https://www.youtube.com/watch?v=_s-1sxzjPX8</dc:title>
  <dc:creator>C Sciberras</dc:creator>
  <cp:lastModifiedBy>C Sciberras</cp:lastModifiedBy>
  <cp:revision>47</cp:revision>
  <dcterms:created xsi:type="dcterms:W3CDTF">2020-10-08T16:00:05Z</dcterms:created>
  <dcterms:modified xsi:type="dcterms:W3CDTF">2026-10-19T13:11:51Z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0x0101008F0FB7A5EF726348BC70AACF5890C928</vt:lpwstr>
  </property>
  <property fmtid="{D5CDD505-2E9C-101B-9397-08002B2CF9AE}" pid="3" name="Order">
    <vt:r8>11244000</vt:r8>
  </property>
  <property fmtid="{D5CDD505-2E9C-101B-9397-08002B2CF9AE}" pid="4" name="MediaServiceImageTags">
    <vt:lpwstr/>
  </property>
</Properties>
</file>