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63" r:id="rId3"/>
    <p:sldId id="265" r:id="rId4"/>
    <p:sldId id="267" r:id="rId5"/>
    <p:sldId id="257" r:id="rId6"/>
    <p:sldId id="259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23578-F17A-48E4-B942-2E67E7A74F12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68BAE-B476-4506-8FFE-BE513FAA2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34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564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871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20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27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6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622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01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61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430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04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20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D54A2-85CC-4B69-B2CE-E5E0D04915BA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5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M6DHHLG5ao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Introducing Phonics using ‘Pure sounds’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449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dirty="0"/>
              <a:t>When introducing the children to a new letter, we talk about the name of the letter and the sound that it makes. </a:t>
            </a:r>
          </a:p>
          <a:p>
            <a:pPr marL="0" indent="0" algn="just">
              <a:buNone/>
            </a:pPr>
            <a:r>
              <a:rPr lang="en-GB" dirty="0"/>
              <a:t>We practise saying the ‘pure sound’, hearing it, and then finding it in words. </a:t>
            </a:r>
          </a:p>
          <a:p>
            <a:pPr marL="0" indent="0" algn="just">
              <a:buNone/>
            </a:pPr>
            <a:r>
              <a:rPr lang="en-GB" dirty="0"/>
              <a:t>We also use the Jolly Phonics songs and actions to reinforce learning.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 songs for the first 6 sounds can be found here: </a:t>
            </a: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https://www.youtube.com/watch?v=EM6DHHLG5ao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810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sz="3100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230" y="1421831"/>
            <a:ext cx="7241540" cy="4525963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3400" y="524146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15983" y="15449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6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77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55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sz="3100" dirty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700808"/>
            <a:ext cx="6480720" cy="4854284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4880" y="7813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1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sz="3100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8" t="8777" r="9034" b="9062"/>
          <a:stretch/>
        </p:blipFill>
        <p:spPr>
          <a:xfrm>
            <a:off x="3071664" y="1772816"/>
            <a:ext cx="6192688" cy="4644516"/>
          </a:xfr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3257" y="6291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54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628" y="1628800"/>
            <a:ext cx="6696744" cy="5022558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6320" y="1870165"/>
            <a:ext cx="609600" cy="609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4FE6BE9-A559-4B85-AE98-151260767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49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96752"/>
            <a:ext cx="6984776" cy="523858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28205" y="14260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228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96753"/>
            <a:ext cx="7200800" cy="5393649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4880" y="2039983"/>
            <a:ext cx="609600" cy="609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700CDE6-872B-4C1B-9440-D64704D6F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26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FB7A5EF726348BC70AACF5890C928" ma:contentTypeVersion="13" ma:contentTypeDescription="Create a new document." ma:contentTypeScope="" ma:versionID="b87d6e5a6edf96f86fa3b582c123c671">
  <xsd:schema xmlns:xsd="http://www.w3.org/2001/XMLSchema" xmlns:xs="http://www.w3.org/2001/XMLSchema" xmlns:p="http://schemas.microsoft.com/office/2006/metadata/properties" xmlns:ns2="2d207319-bad6-47f7-9715-ce0ec1521809" xmlns:ns3="59eb697d-2c58-4c4d-9dc2-91254e973e9c" targetNamespace="http://schemas.microsoft.com/office/2006/metadata/properties" ma:root="true" ma:fieldsID="0c1f5b9a2344a5954e498a500dbd6d2a" ns2:_="" ns3:_="">
    <xsd:import namespace="2d207319-bad6-47f7-9715-ce0ec1521809"/>
    <xsd:import namespace="59eb697d-2c58-4c4d-9dc2-91254e973e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207319-bad6-47f7-9715-ce0ec1521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9b9d97-fef6-46bb-88db-fb3e9f8ea2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eb697d-2c58-4c4d-9dc2-91254e973e9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2aea610-80be-4942-931f-c5697c1d33ec}" ma:internalName="TaxCatchAll" ma:showField="CatchAllData" ma:web="59eb697d-2c58-4c4d-9dc2-91254e973e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207319-bad6-47f7-9715-ce0ec1521809">
      <Terms xmlns="http://schemas.microsoft.com/office/infopath/2007/PartnerControls"/>
    </lcf76f155ced4ddcb4097134ff3c332f>
    <TaxCatchAll xmlns="59eb697d-2c58-4c4d-9dc2-91254e973e9c" xsi:nil="true"/>
  </documentManagement>
</p:properties>
</file>

<file path=customXml/itemProps1.xml><?xml version="1.0" encoding="utf-8"?>
<ds:datastoreItem xmlns:ds="http://schemas.openxmlformats.org/officeDocument/2006/customXml" ds:itemID="{275A80DE-4120-432F-B92F-8E5BE6A37E52}"/>
</file>

<file path=customXml/itemProps2.xml><?xml version="1.0" encoding="utf-8"?>
<ds:datastoreItem xmlns:ds="http://schemas.openxmlformats.org/officeDocument/2006/customXml" ds:itemID="{3CC84D81-4981-4DFE-9D98-B960CF60BCD6}"/>
</file>

<file path=customXml/itemProps3.xml><?xml version="1.0" encoding="utf-8"?>
<ds:datastoreItem xmlns:ds="http://schemas.openxmlformats.org/officeDocument/2006/customXml" ds:itemID="{53110D7D-2540-4355-8C8A-B173E7A1DAAE}"/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90</Words>
  <Application>Microsoft Office PowerPoint</Application>
  <PresentationFormat>Widescreen</PresentationFormat>
  <Paragraphs>10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Introducing Phonics using ‘Pure sounds’</vt:lpstr>
      <vt:lpstr> </vt:lpstr>
      <vt:lpstr> </vt:lpstr>
      <vt:lpstr> </vt:lpstr>
      <vt:lpstr>PowerPoint Presentation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https://www.youtube.com/watch?v=_s-1sxzjPX8</dc:title>
  <dc:creator>C Sciberras</dc:creator>
  <cp:lastModifiedBy>C Sciberras</cp:lastModifiedBy>
  <cp:revision>19</cp:revision>
  <dcterms:created xsi:type="dcterms:W3CDTF">2020-10-08T16:00:05Z</dcterms:created>
  <dcterms:modified xsi:type="dcterms:W3CDTF">2025-09-16T13:47:46Z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0x0101008F0FB7A5EF726348BC70AACF5890C928</vt:lpwstr>
  </property>
  <property fmtid="{D5CDD505-2E9C-101B-9397-08002B2CF9AE}" pid="3" name="Order">
    <vt:r8>11244200</vt:r8>
  </property>
</Properties>
</file>