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5" r:id="rId5"/>
    <p:sldId id="281" r:id="rId6"/>
    <p:sldId id="256" r:id="rId7"/>
    <p:sldId id="280" r:id="rId8"/>
    <p:sldId id="278" r:id="rId9"/>
    <p:sldId id="284" r:id="rId10"/>
    <p:sldId id="285" r:id="rId11"/>
    <p:sldId id="28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Sciberras" userId="9be49eca-78c6-4557-99a2-5591718e223b" providerId="ADAL" clId="{2A8511D4-4702-4FA2-90B6-73064DDE732C}"/>
    <pc:docChg chg="modSld sldOrd">
      <pc:chgData name="C Sciberras" userId="9be49eca-78c6-4557-99a2-5591718e223b" providerId="ADAL" clId="{2A8511D4-4702-4FA2-90B6-73064DDE732C}" dt="2026-10-19T13:14:22.066" v="3"/>
      <pc:docMkLst>
        <pc:docMk/>
      </pc:docMkLst>
      <pc:sldChg chg="ord">
        <pc:chgData name="C Sciberras" userId="9be49eca-78c6-4557-99a2-5591718e223b" providerId="ADAL" clId="{2A8511D4-4702-4FA2-90B6-73064DDE732C}" dt="2026-10-19T13:14:22.066" v="3"/>
        <pc:sldMkLst>
          <pc:docMk/>
          <pc:sldMk cId="3312144548" sldId="278"/>
        </pc:sldMkLst>
      </pc:sldChg>
      <pc:sldChg chg="ord">
        <pc:chgData name="C Sciberras" userId="9be49eca-78c6-4557-99a2-5591718e223b" providerId="ADAL" clId="{2A8511D4-4702-4FA2-90B6-73064DDE732C}" dt="2026-10-19T13:14:13.880" v="1"/>
        <pc:sldMkLst>
          <pc:docMk/>
          <pc:sldMk cId="570241567" sldId="28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9E5F53-5ADE-4211-B4BC-CC1925ADFF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123FE5-1583-4343-8908-761BC4EB10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858EC7-79DA-449A-9F68-9AF5CC860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2937-5456-45A6-8142-49865510F4A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0EAEA5-42F3-464E-B292-90E8E51D8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CADB9-4129-4903-BE99-99AC4DF9D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2A43-1137-4DCD-A477-E8A612206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0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4A0F3-FB4B-4F9A-9456-F4F3F79C7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9B9BE-F736-43D6-9B8D-B9BAE48D9E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6EC1D7-DC8F-48BA-B7F1-4093BF364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2937-5456-45A6-8142-49865510F4A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0018D6-A3EB-46A1-8450-2BD2B9BA1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66A869-54CD-426A-8E53-894A55C91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2A43-1137-4DCD-A477-E8A612206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046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60430-E2C3-4F55-9E82-C8865C53F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726C99-0547-4963-B5B2-AB4A01D31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BDE095-49E6-4075-9F81-0A10A8CF4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2937-5456-45A6-8142-49865510F4A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7A82B6-DB4E-459B-AD3B-771A85A4E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5285A-BE51-4503-895B-1F4870031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2A43-1137-4DCD-A477-E8A612206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424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1EB00-445D-4226-8E69-5763EB29F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79CDC5-E1C6-473E-8409-3B8B338D2C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557B13-0276-4D7A-92F2-DC9094588E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B7D21-34E6-4F4F-A8A9-7A2AC16CC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2937-5456-45A6-8142-49865510F4A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3378FD-8DE7-4388-A2B9-DBB7A5461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05312A-4B5E-4083-99A6-B31ED42DF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2A43-1137-4DCD-A477-E8A612206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662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E9D36-C8AE-41D7-8868-BDA670031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693B7A-D5A4-42C8-9D74-E65AEF0A52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8283B7-01F7-4475-8345-71B1053949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AFDB2D-D9A8-48B9-838D-D1A50293B4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F8C42A-0EC4-46D8-A8B7-735186BB29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0F6AD6-CE75-4778-AF49-EC7FC81B2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2937-5456-45A6-8142-49865510F4A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533D9C-9BE8-48A5-B982-55F148B7D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889988-76A7-43E8-831F-07A8A1167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2A43-1137-4DCD-A477-E8A612206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105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A9EA0-58ED-44CA-82B1-A3584CA42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46B932-AC47-4A01-8298-A43FE8E83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2937-5456-45A6-8142-49865510F4A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EC0646-5B76-4C1C-86F1-420AAE551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347D59-A561-4362-A99D-4F88BB26D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2A43-1137-4DCD-A477-E8A612206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844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F619A3-4C66-4CD5-9C2D-D914D8530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2937-5456-45A6-8142-49865510F4A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CFB01D-F809-4034-A515-B8DDE5473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A46558-9639-4C78-AE2E-8B06282BD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2A43-1137-4DCD-A477-E8A612206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513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F2736-7A8B-460A-995D-6D380FBF3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3705AE-A8B9-48FF-A7F8-2C9028B017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2D73DE-7312-4B13-90C9-C63AF26819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4BD175-0BE7-4698-B2A4-D79115181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2937-5456-45A6-8142-49865510F4A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14233-00D3-497C-B016-B6FFE3336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B5A53C-666A-4A60-888D-9D6B9BCD3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2A43-1137-4DCD-A477-E8A612206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999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35AF6-6F4F-4D4A-B8A5-EFF6A4FCF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D4311A1-AD5A-4675-BA73-FE748CF624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DC79F1-C86A-45DB-8387-B4026EBBE3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60528A-B462-4AC8-8403-D42E2B71D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2937-5456-45A6-8142-49865510F4A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ECD53C-69B1-4761-BE7C-CEBB8211C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2C6DC4-2085-43C3-A905-E0DCFE67A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2A43-1137-4DCD-A477-E8A612206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008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F9FFE-7C39-4B27-A9A1-F5EFDAB2E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0BE933-8FCB-4599-9C6B-56284B74B6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BAD11-2B5E-47F9-B42F-340AD58C2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2937-5456-45A6-8142-49865510F4A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5D0BC-A621-4527-9975-C2474BBC6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1CDDA-146A-4DE6-A428-FC3E6F974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2A43-1137-4DCD-A477-E8A612206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029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0D8750-6FA9-40B8-A383-72B0FB14F3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9F1D95-EF65-4C9E-BC70-9433D06C02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7A7070-6830-47B0-BF91-C9709FA21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2937-5456-45A6-8142-49865510F4A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BA33BA-9E4D-409C-9DAA-EEFB7A528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BE564-7068-4F33-B0E9-652948CEF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F2A43-1137-4DCD-A477-E8A612206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229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C04FD5-16A3-4A8C-AAB2-B727D144E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9DDBE-A84F-4C2F-92FD-0664CB6F1E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803887-95DE-4B2C-8727-CC128DC34E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922937-5456-45A6-8142-49865510F4A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A0544-80B0-42FE-A963-6C7ADABCCB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C9A1A7-D7FD-4C63-B5EF-F2C67D88A9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F2A43-1137-4DCD-A477-E8A612206E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586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2Am4DtPeMec&amp;list=PLweensYQMHQ1DVeI2BOeZ8KoJyuY_INhH&amp;index=1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9560" y="287193"/>
            <a:ext cx="11612880" cy="623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" dirty="0"/>
              <a:t>A presentation to demonstrate how the sounds are introduced to the children during phonics sessions</a:t>
            </a:r>
          </a:p>
          <a:p>
            <a:pPr algn="ctr"/>
            <a:endParaRPr lang="en-GB" sz="3000" dirty="0"/>
          </a:p>
          <a:p>
            <a:pPr algn="ctr"/>
            <a:r>
              <a:rPr lang="en-GB" sz="2300" dirty="0"/>
              <a:t>Remember: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300" dirty="0"/>
              <a:t>To use the pure sounds (e.g. M = </a:t>
            </a:r>
            <a:r>
              <a:rPr lang="en-GB" sz="2300" dirty="0" err="1"/>
              <a:t>mmmmm</a:t>
            </a:r>
            <a:r>
              <a:rPr lang="en-GB" sz="2300" dirty="0"/>
              <a:t>, not </a:t>
            </a:r>
            <a:r>
              <a:rPr lang="en-GB" sz="2300" dirty="0" err="1"/>
              <a:t>muh</a:t>
            </a:r>
            <a:r>
              <a:rPr lang="en-GB" sz="2300" dirty="0"/>
              <a:t>)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300" dirty="0"/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300" dirty="0"/>
              <a:t>We use a multi-sensory approach when introducing each sound:</a:t>
            </a:r>
          </a:p>
          <a:p>
            <a:pPr marL="457200" indent="-457200" algn="ctr">
              <a:buFontTx/>
              <a:buChar char="-"/>
            </a:pPr>
            <a:r>
              <a:rPr lang="en-GB" sz="2300" dirty="0"/>
              <a:t>Singing the Jolly Phonics song</a:t>
            </a:r>
          </a:p>
          <a:p>
            <a:pPr marL="457200" indent="-457200" algn="ctr">
              <a:buFontTx/>
              <a:buChar char="-"/>
            </a:pPr>
            <a:r>
              <a:rPr lang="en-GB" sz="2300" dirty="0"/>
              <a:t>‘Writing’ in the air with our fingers using the handwriting rhymes</a:t>
            </a:r>
          </a:p>
          <a:p>
            <a:pPr marL="457200" indent="-457200" algn="ctr">
              <a:buFontTx/>
              <a:buChar char="-"/>
            </a:pPr>
            <a:r>
              <a:rPr lang="en-GB" sz="2300" dirty="0"/>
              <a:t>Looking at different representations of the letter (As both a capital and lower case letter) ‘My name is M and my sound is </a:t>
            </a:r>
            <a:r>
              <a:rPr lang="en-GB" sz="2300" dirty="0" err="1"/>
              <a:t>mmmm</a:t>
            </a:r>
            <a:r>
              <a:rPr lang="en-GB" sz="2300" dirty="0"/>
              <a:t>’</a:t>
            </a:r>
          </a:p>
          <a:p>
            <a:pPr marL="457200" indent="-457200" algn="ctr">
              <a:buFontTx/>
              <a:buChar char="-"/>
            </a:pPr>
            <a:endParaRPr lang="en-GB" sz="2300" dirty="0"/>
          </a:p>
          <a:p>
            <a:pPr algn="ctr"/>
            <a:r>
              <a:rPr lang="en-GB" sz="2300"/>
              <a:t>Jolly Phonics Songs can be found here:  </a:t>
            </a:r>
            <a:r>
              <a:rPr lang="en-GB" sz="2300">
                <a:hlinkClick r:id="rId2"/>
              </a:rPr>
              <a:t>https://www.youtube.com/watch?v=2Am4DtPeMec&amp;list=PLweensYQMHQ1DVeI2BOeZ8KoJyuY_INhH&amp;index=1</a:t>
            </a:r>
            <a:r>
              <a:rPr lang="en-GB" sz="2300"/>
              <a:t> (Starting with ‘a’, the sounds are listed in order along the right-hand side of the page – please work through them to demonstrate the sounds introduced each week)</a:t>
            </a:r>
            <a:endParaRPr lang="en-GB" sz="2300" dirty="0"/>
          </a:p>
        </p:txBody>
      </p:sp>
    </p:spTree>
    <p:extLst>
      <p:ext uri="{BB962C8B-B14F-4D97-AF65-F5344CB8AC3E}">
        <p14:creationId xmlns:p14="http://schemas.microsoft.com/office/powerpoint/2010/main" val="370644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8197" y="1723323"/>
            <a:ext cx="5236165" cy="392207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7A621C-878A-4713-9A4E-E43DB93B924A}"/>
              </a:ext>
            </a:extLst>
          </p:cNvPr>
          <p:cNvSpPr/>
          <p:nvPr/>
        </p:nvSpPr>
        <p:spPr>
          <a:xfrm>
            <a:off x="1485284" y="1530987"/>
            <a:ext cx="3098926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0" dirty="0" err="1">
                <a:latin typeface="Comic Sans MS" panose="030F0702030302020204" pitchFamily="66" charset="0"/>
              </a:rPr>
              <a:t>Vv</a:t>
            </a:r>
            <a:endParaRPr lang="en-GB" sz="20000" dirty="0">
              <a:latin typeface="Comic Sans MS" panose="030F0702030302020204" pitchFamily="66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80001A1-DF11-4CF1-85CC-E609BF8ECF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71937" y="10839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50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78" y="465272"/>
            <a:ext cx="5292867" cy="634129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DA9C39E-7F4F-423B-B257-213963272B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7800" y="963961"/>
            <a:ext cx="6840760" cy="512396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EDA0D9E-C4F6-4A77-82DD-64D8B20CBA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88839" y="54783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45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7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2352" y="1390194"/>
            <a:ext cx="5443822" cy="407761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8DC2AB5-53CB-4A91-B2A8-DAC3201B70C8}"/>
              </a:ext>
            </a:extLst>
          </p:cNvPr>
          <p:cNvSpPr/>
          <p:nvPr/>
        </p:nvSpPr>
        <p:spPr>
          <a:xfrm>
            <a:off x="1075093" y="1843950"/>
            <a:ext cx="2912977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0" dirty="0" err="1">
                <a:latin typeface="Comic Sans MS" panose="030F0702030302020204" pitchFamily="66" charset="0"/>
              </a:rPr>
              <a:t>Y</a:t>
            </a:r>
            <a:r>
              <a:rPr lang="en-GB" sz="20000" dirty="0" err="1">
                <a:latin typeface="Harlow Solid Italic" panose="04030604020F02020D02" pitchFamily="82" charset="0"/>
              </a:rPr>
              <a:t>y</a:t>
            </a:r>
            <a:endParaRPr lang="en-GB" sz="20000" dirty="0">
              <a:latin typeface="Harlow Solid Italic" panose="04030604020F02020D02" pitchFamily="82" charset="0"/>
            </a:endParaRP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63F9CE2-344D-410E-90CE-71C00ADC5B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78470" y="6460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24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3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43" y="236952"/>
            <a:ext cx="5328592" cy="638409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DCC2B05-C561-4D47-8FE5-FF6256CE1F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5873" y="1648997"/>
            <a:ext cx="6991350" cy="497205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99DB7F1-5D46-4185-821C-3D955C9834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03165" y="4605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144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817443" y="1823121"/>
            <a:ext cx="734481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XCCW Joined PC6c" panose="03050602040000000000" pitchFamily="66" charset="0"/>
              </a:rPr>
              <a:t>Xx</a:t>
            </a: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999656" y="4365104"/>
            <a:ext cx="6624736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88A3FA90-C127-4979-8FA0-3AAE8B8942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2128" y="2101090"/>
            <a:ext cx="5867400" cy="3000375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953AEFA-F664-41F9-A110-730F739D5D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11827" y="685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11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361279"/>
            <a:ext cx="4942022" cy="370174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2F86DB-852C-4FED-91F8-D41DDBA7C716}"/>
              </a:ext>
            </a:extLst>
          </p:cNvPr>
          <p:cNvSpPr txBox="1"/>
          <p:nvPr/>
        </p:nvSpPr>
        <p:spPr>
          <a:xfrm>
            <a:off x="583095" y="2040834"/>
            <a:ext cx="470452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dirty="0" err="1">
                <a:latin typeface="XCCW Joined PC6c" panose="03050602040000000000" pitchFamily="66" charset="0"/>
              </a:rPr>
              <a:t>Zz</a:t>
            </a:r>
            <a:endParaRPr lang="en-GB" sz="20000" dirty="0">
              <a:latin typeface="XCCW Joined PC6c" panose="03050602040000000000" pitchFamily="66" charset="0"/>
            </a:endParaRP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BF1196F-8AE6-4833-B555-22AAA17C65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47931" y="10374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58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2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D2F86DB-852C-4FED-91F8-D41DDBA7C716}"/>
              </a:ext>
            </a:extLst>
          </p:cNvPr>
          <p:cNvSpPr txBox="1"/>
          <p:nvPr/>
        </p:nvSpPr>
        <p:spPr>
          <a:xfrm>
            <a:off x="583095" y="2040834"/>
            <a:ext cx="470452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dirty="0" err="1">
                <a:latin typeface="Segoe Script" panose="030B0504020000000003" pitchFamily="66" charset="0"/>
              </a:rPr>
              <a:t>Qq</a:t>
            </a:r>
            <a:endParaRPr lang="en-GB" sz="20000" dirty="0">
              <a:latin typeface="Segoe Script" panose="030B0504020000000003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2F9C6C-7E5A-42A8-A3EE-07C4EF92AD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9819" y="2020058"/>
            <a:ext cx="4752975" cy="3190875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F275988-A035-41D5-8DEF-FDF9F8C742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04592" y="9243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16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207319-bad6-47f7-9715-ce0ec1521809">
      <Terms xmlns="http://schemas.microsoft.com/office/infopath/2007/PartnerControls"/>
    </lcf76f155ced4ddcb4097134ff3c332f>
    <TaxCatchAll xmlns="59eb697d-2c58-4c4d-9dc2-91254e973e9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0FB7A5EF726348BC70AACF5890C928" ma:contentTypeVersion="13" ma:contentTypeDescription="Create a new document." ma:contentTypeScope="" ma:versionID="0cccea3bdf3a2eb39518b9fe893fabaa">
  <xsd:schema xmlns:xsd="http://www.w3.org/2001/XMLSchema" xmlns:xs="http://www.w3.org/2001/XMLSchema" xmlns:p="http://schemas.microsoft.com/office/2006/metadata/properties" xmlns:ns2="2d207319-bad6-47f7-9715-ce0ec1521809" xmlns:ns3="59eb697d-2c58-4c4d-9dc2-91254e973e9c" targetNamespace="http://schemas.microsoft.com/office/2006/metadata/properties" ma:root="true" ma:fieldsID="01d9ec65cfb12587c928ce7bfeeac2dc" ns2:_="" ns3:_="">
    <xsd:import namespace="2d207319-bad6-47f7-9715-ce0ec1521809"/>
    <xsd:import namespace="59eb697d-2c58-4c4d-9dc2-91254e973e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207319-bad6-47f7-9715-ce0ec1521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79b9d97-fef6-46bb-88db-fb3e9f8ea2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eb697d-2c58-4c4d-9dc2-91254e973e9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22aea610-80be-4942-931f-c5697c1d33ec}" ma:internalName="TaxCatchAll" ma:showField="CatchAllData" ma:web="59eb697d-2c58-4c4d-9dc2-91254e973e9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B7FCCA7-55AC-4AD1-B321-4B22EECC44C8}">
  <ds:schemaRefs>
    <ds:schemaRef ds:uri="http://schemas.microsoft.com/office/2006/metadata/properties"/>
    <ds:schemaRef ds:uri="http://schemas.microsoft.com/office/infopath/2007/PartnerControls"/>
    <ds:schemaRef ds:uri="2d207319-bad6-47f7-9715-ce0ec1521809"/>
    <ds:schemaRef ds:uri="59eb697d-2c58-4c4d-9dc2-91254e973e9c"/>
  </ds:schemaRefs>
</ds:datastoreItem>
</file>

<file path=customXml/itemProps2.xml><?xml version="1.0" encoding="utf-8"?>
<ds:datastoreItem xmlns:ds="http://schemas.openxmlformats.org/officeDocument/2006/customXml" ds:itemID="{7E9E0812-1A03-445B-A249-A83D3604F2C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CA556C0-3900-4395-A211-B370ACA69D28}"/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158</Words>
  <Application>Microsoft Office PowerPoint</Application>
  <PresentationFormat>Widescreen</PresentationFormat>
  <Paragraphs>16</Paragraphs>
  <Slides>8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Harlow Solid Italic</vt:lpstr>
      <vt:lpstr>Segoe Script</vt:lpstr>
      <vt:lpstr>XCCW Joined PC6c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Sciberras</dc:creator>
  <cp:lastModifiedBy>C Sciberras</cp:lastModifiedBy>
  <cp:revision>14</cp:revision>
  <dcterms:created xsi:type="dcterms:W3CDTF">2022-11-16T17:00:43Z</dcterms:created>
  <dcterms:modified xsi:type="dcterms:W3CDTF">2026-10-19T13:14:23Z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0x0101008F0FB7A5EF726348BC70AACF5890C928</vt:lpwstr>
  </property>
  <property fmtid="{D5CDD505-2E9C-101B-9397-08002B2CF9AE}" pid="3" name="Order">
    <vt:r8>11244800</vt:r8>
  </property>
  <property fmtid="{D5CDD505-2E9C-101B-9397-08002B2CF9AE}" pid="4" name="MediaServiceImageTags">
    <vt:lpwstr/>
  </property>
</Properties>
</file>