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2"/>
  </p:notesMasterIdLst>
  <p:sldIdLst>
    <p:sldId id="289" r:id="rId5"/>
    <p:sldId id="290" r:id="rId6"/>
    <p:sldId id="280" r:id="rId7"/>
    <p:sldId id="287" r:id="rId8"/>
    <p:sldId id="291" r:id="rId9"/>
    <p:sldId id="282" r:id="rId10"/>
    <p:sldId id="286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F82B847-4291-4869-9F0B-E59AF2788E7B}" v="2" dt="2026-10-19T13:13:37.28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118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 Sciberras" userId="9be49eca-78c6-4557-99a2-5591718e223b" providerId="ADAL" clId="{2A8511D4-4702-4FA2-90B6-73064DDE732C}"/>
    <pc:docChg chg="addSld delSld modSld sldOrd">
      <pc:chgData name="C Sciberras" userId="9be49eca-78c6-4557-99a2-5591718e223b" providerId="ADAL" clId="{2A8511D4-4702-4FA2-90B6-73064DDE732C}" dt="2026-10-19T13:13:46.517" v="51"/>
      <pc:docMkLst>
        <pc:docMk/>
      </pc:docMkLst>
      <pc:sldChg chg="del">
        <pc:chgData name="C Sciberras" userId="9be49eca-78c6-4557-99a2-5591718e223b" providerId="ADAL" clId="{2A8511D4-4702-4FA2-90B6-73064DDE732C}" dt="2026-10-19T13:12:43.387" v="3" actId="47"/>
        <pc:sldMkLst>
          <pc:docMk/>
          <pc:sldMk cId="1326823487" sldId="258"/>
        </pc:sldMkLst>
      </pc:sldChg>
      <pc:sldChg chg="del">
        <pc:chgData name="C Sciberras" userId="9be49eca-78c6-4557-99a2-5591718e223b" providerId="ADAL" clId="{2A8511D4-4702-4FA2-90B6-73064DDE732C}" dt="2026-10-19T13:09:25.559" v="0" actId="2696"/>
        <pc:sldMkLst>
          <pc:docMk/>
          <pc:sldMk cId="1494018533" sldId="259"/>
        </pc:sldMkLst>
      </pc:sldChg>
      <pc:sldChg chg="ord">
        <pc:chgData name="C Sciberras" userId="9be49eca-78c6-4557-99a2-5591718e223b" providerId="ADAL" clId="{2A8511D4-4702-4FA2-90B6-73064DDE732C}" dt="2026-10-19T13:13:46.517" v="51"/>
        <pc:sldMkLst>
          <pc:docMk/>
          <pc:sldMk cId="253091307" sldId="282"/>
        </pc:sldMkLst>
      </pc:sldChg>
      <pc:sldChg chg="del">
        <pc:chgData name="C Sciberras" userId="9be49eca-78c6-4557-99a2-5591718e223b" providerId="ADAL" clId="{2A8511D4-4702-4FA2-90B6-73064DDE732C}" dt="2026-10-19T13:09:40.607" v="1" actId="2696"/>
        <pc:sldMkLst>
          <pc:docMk/>
          <pc:sldMk cId="3840872136" sldId="283"/>
        </pc:sldMkLst>
      </pc:sldChg>
      <pc:sldChg chg="del">
        <pc:chgData name="C Sciberras" userId="9be49eca-78c6-4557-99a2-5591718e223b" providerId="ADAL" clId="{2A8511D4-4702-4FA2-90B6-73064DDE732C}" dt="2026-10-19T13:09:40.607" v="1" actId="2696"/>
        <pc:sldMkLst>
          <pc:docMk/>
          <pc:sldMk cId="1116708336" sldId="285"/>
        </pc:sldMkLst>
      </pc:sldChg>
      <pc:sldChg chg="ord">
        <pc:chgData name="C Sciberras" userId="9be49eca-78c6-4557-99a2-5591718e223b" providerId="ADAL" clId="{2A8511D4-4702-4FA2-90B6-73064DDE732C}" dt="2026-10-19T13:12:48.920" v="7"/>
        <pc:sldMkLst>
          <pc:docMk/>
          <pc:sldMk cId="2738291975" sldId="287"/>
        </pc:sldMkLst>
      </pc:sldChg>
      <pc:sldChg chg="del">
        <pc:chgData name="C Sciberras" userId="9be49eca-78c6-4557-99a2-5591718e223b" providerId="ADAL" clId="{2A8511D4-4702-4FA2-90B6-73064DDE732C}" dt="2026-10-19T13:12:55.217" v="10" actId="2696"/>
        <pc:sldMkLst>
          <pc:docMk/>
          <pc:sldMk cId="2231558215" sldId="288"/>
        </pc:sldMkLst>
      </pc:sldChg>
      <pc:sldChg chg="modSp mod">
        <pc:chgData name="C Sciberras" userId="9be49eca-78c6-4557-99a2-5591718e223b" providerId="ADAL" clId="{2A8511D4-4702-4FA2-90B6-73064DDE732C}" dt="2026-10-19T13:13:37.284" v="49"/>
        <pc:sldMkLst>
          <pc:docMk/>
          <pc:sldMk cId="3243614906" sldId="289"/>
        </pc:sldMkLst>
        <pc:spChg chg="mod">
          <ac:chgData name="C Sciberras" userId="9be49eca-78c6-4557-99a2-5591718e223b" providerId="ADAL" clId="{2A8511D4-4702-4FA2-90B6-73064DDE732C}" dt="2026-10-19T13:13:21.799" v="46" actId="20577"/>
          <ac:spMkLst>
            <pc:docMk/>
            <pc:sldMk cId="3243614906" sldId="289"/>
            <ac:spMk id="2" creationId="{454308A3-20BA-4600-85D3-DFB452E59776}"/>
          </ac:spMkLst>
        </pc:spChg>
        <pc:spChg chg="mod">
          <ac:chgData name="C Sciberras" userId="9be49eca-78c6-4557-99a2-5591718e223b" providerId="ADAL" clId="{2A8511D4-4702-4FA2-90B6-73064DDE732C}" dt="2026-10-19T13:13:37.284" v="49"/>
          <ac:spMkLst>
            <pc:docMk/>
            <pc:sldMk cId="3243614906" sldId="289"/>
            <ac:spMk id="4" creationId="{8AB6CE1E-884C-443C-BAAD-2FF46E4B5BB9}"/>
          </ac:spMkLst>
        </pc:spChg>
      </pc:sldChg>
      <pc:sldChg chg="add ord">
        <pc:chgData name="C Sciberras" userId="9be49eca-78c6-4557-99a2-5591718e223b" providerId="ADAL" clId="{2A8511D4-4702-4FA2-90B6-73064DDE732C}" dt="2026-10-19T13:12:45.914" v="5"/>
        <pc:sldMkLst>
          <pc:docMk/>
          <pc:sldMk cId="3924605620" sldId="290"/>
        </pc:sldMkLst>
      </pc:sldChg>
      <pc:sldChg chg="add ord">
        <pc:chgData name="C Sciberras" userId="9be49eca-78c6-4557-99a2-5591718e223b" providerId="ADAL" clId="{2A8511D4-4702-4FA2-90B6-73064DDE732C}" dt="2026-10-19T13:12:50.232" v="9"/>
        <pc:sldMkLst>
          <pc:docMk/>
          <pc:sldMk cId="1572674791" sldId="291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C23578-F17A-48E4-B942-2E67E7A74F12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468BAE-B476-4506-8FFE-BE513FAA27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87340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D54A2-85CC-4B69-B2CE-E5E0D04915BA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37E8-620A-4B8C-BACB-6D25BC9416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5643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D54A2-85CC-4B69-B2CE-E5E0D04915BA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37E8-620A-4B8C-BACB-6D25BC9416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88714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D54A2-85CC-4B69-B2CE-E5E0D04915BA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37E8-620A-4B8C-BACB-6D25BC9416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62038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D54A2-85CC-4B69-B2CE-E5E0D04915BA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37E8-620A-4B8C-BACB-6D25BC9416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62756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D54A2-85CC-4B69-B2CE-E5E0D04915BA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37E8-620A-4B8C-BACB-6D25BC9416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7966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D54A2-85CC-4B69-B2CE-E5E0D04915BA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37E8-620A-4B8C-BACB-6D25BC9416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86226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D54A2-85CC-4B69-B2CE-E5E0D04915BA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37E8-620A-4B8C-BACB-6D25BC9416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92014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D54A2-85CC-4B69-B2CE-E5E0D04915BA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37E8-620A-4B8C-BACB-6D25BC9416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86124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D54A2-85CC-4B69-B2CE-E5E0D04915BA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37E8-620A-4B8C-BACB-6D25BC9416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44308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D54A2-85CC-4B69-B2CE-E5E0D04915BA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37E8-620A-4B8C-BACB-6D25BC9416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85043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D54A2-85CC-4B69-B2CE-E5E0D04915BA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37E8-620A-4B8C-BACB-6D25BC9416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83205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7D54A2-85CC-4B69-B2CE-E5E0D04915BA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4237E8-620A-4B8C-BACB-6D25BC9416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7056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yVyry9jpVjI" TargetMode="External"/><Relationship Id="rId2" Type="http://schemas.openxmlformats.org/officeDocument/2006/relationships/hyperlink" Target="https://www.youtube.com/watch?v=lvyYw4DPZk0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4308A3-20BA-4600-85D3-DFB452E597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32048"/>
          </a:xfrm>
        </p:spPr>
        <p:txBody>
          <a:bodyPr>
            <a:noAutofit/>
          </a:bodyPr>
          <a:lstStyle/>
          <a:p>
            <a:pPr algn="ctr"/>
            <a:r>
              <a:rPr lang="en-GB" sz="3000" b="1" dirty="0"/>
              <a:t>A presentation to demonstrate how the sounds are introduced to the children during phonics sessions: g, u, l, o, f, b</a:t>
            </a:r>
            <a:br>
              <a:rPr lang="en-GB" sz="2000" dirty="0"/>
            </a:br>
            <a:br>
              <a:rPr lang="en-GB" sz="2000" dirty="0"/>
            </a:br>
            <a:endParaRPr lang="en-GB" sz="20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AB6CE1E-884C-443C-BAAD-2FF46E4B5BB9}"/>
              </a:ext>
            </a:extLst>
          </p:cNvPr>
          <p:cNvSpPr txBox="1"/>
          <p:nvPr/>
        </p:nvSpPr>
        <p:spPr>
          <a:xfrm>
            <a:off x="340242" y="1297173"/>
            <a:ext cx="1150442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Remember: To use the pure sounds (e.g. r = </a:t>
            </a:r>
            <a:r>
              <a:rPr lang="en-GB" sz="2400" dirty="0" err="1"/>
              <a:t>mmmmm</a:t>
            </a:r>
            <a:r>
              <a:rPr lang="en-GB" sz="2400" dirty="0"/>
              <a:t>, not </a:t>
            </a:r>
            <a:r>
              <a:rPr lang="en-GB" sz="2400" dirty="0" err="1"/>
              <a:t>ruh</a:t>
            </a:r>
            <a:r>
              <a:rPr lang="en-GB" sz="2400" dirty="0"/>
              <a:t>). </a:t>
            </a:r>
            <a:r>
              <a:rPr lang="en-GB" sz="2400" dirty="0">
                <a:solidFill>
                  <a:srgbClr val="FF0000"/>
                </a:solidFill>
              </a:rPr>
              <a:t>Please click on the audio button on each page to hear the correct pronunciation of each sound.</a:t>
            </a:r>
            <a:br>
              <a:rPr lang="en-GB" sz="2400" dirty="0"/>
            </a:br>
            <a:br>
              <a:rPr lang="en-GB" sz="2400" dirty="0"/>
            </a:br>
            <a:r>
              <a:rPr lang="en-GB" sz="2400" dirty="0"/>
              <a:t>We use a multi-sensory approach when introducing each sound:</a:t>
            </a:r>
            <a:br>
              <a:rPr lang="en-GB" sz="2400" dirty="0"/>
            </a:br>
            <a:r>
              <a:rPr lang="en-GB" sz="2400" dirty="0"/>
              <a:t>Saying the pure sound</a:t>
            </a:r>
            <a:br>
              <a:rPr lang="en-GB" sz="2400" dirty="0"/>
            </a:br>
            <a:r>
              <a:rPr lang="en-GB" sz="2400" dirty="0"/>
              <a:t>Hearing it in words</a:t>
            </a:r>
            <a:br>
              <a:rPr lang="en-GB" sz="2400" dirty="0"/>
            </a:br>
            <a:r>
              <a:rPr lang="en-GB" sz="2400" dirty="0"/>
              <a:t>Finding it in words</a:t>
            </a:r>
            <a:br>
              <a:rPr lang="en-GB" sz="2400" dirty="0"/>
            </a:br>
            <a:r>
              <a:rPr lang="en-GB" sz="2400" dirty="0"/>
              <a:t>Looking at different representations of the letter (As both a capital and lower case letter)</a:t>
            </a:r>
            <a:br>
              <a:rPr lang="en-GB" sz="2400" dirty="0"/>
            </a:br>
            <a:br>
              <a:rPr lang="en-GB" sz="2400" dirty="0"/>
            </a:br>
            <a:r>
              <a:rPr lang="en-GB" sz="2400" dirty="0"/>
              <a:t>Jolly Phonics Songs can be found here: </a:t>
            </a:r>
            <a:r>
              <a:rPr lang="en-GB" sz="2400" dirty="0">
                <a:hlinkClick r:id="rId2"/>
              </a:rPr>
              <a:t>Jolly Songs Group 3 "g" "u" "l" "o" "f" "b" with actions and letter formation - YouTube</a:t>
            </a:r>
            <a:endParaRPr lang="en-GB" sz="2400" dirty="0"/>
          </a:p>
          <a:p>
            <a:pPr algn="ctr"/>
            <a:br>
              <a:rPr lang="en-GB" sz="2400" dirty="0"/>
            </a:br>
            <a:r>
              <a:rPr lang="en-GB" sz="2400" dirty="0"/>
              <a:t>And remember…no ‘</a:t>
            </a:r>
            <a:r>
              <a:rPr lang="en-GB" sz="2400" dirty="0" err="1"/>
              <a:t>schwa’ing</a:t>
            </a:r>
            <a:r>
              <a:rPr lang="en-GB" sz="2400" dirty="0"/>
              <a:t>! The little learners </a:t>
            </a:r>
            <a:r>
              <a:rPr lang="en-GB" sz="2400" dirty="0" err="1"/>
              <a:t>youtube</a:t>
            </a:r>
            <a:r>
              <a:rPr lang="en-GB" sz="2400" dirty="0"/>
              <a:t> video explains this really well and can be found here: </a:t>
            </a:r>
            <a:r>
              <a:rPr lang="en-GB" sz="2400" dirty="0">
                <a:hlinkClick r:id="rId3"/>
              </a:rPr>
              <a:t>https://www.youtube.com/watch?v=yVyry9jpVjI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2436149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53260" y="1641294"/>
            <a:ext cx="5667375" cy="401955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13954" y="1489166"/>
            <a:ext cx="4637315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0" dirty="0">
                <a:latin typeface="XCCW Joined PC6c" panose="03050602040000000000" pitchFamily="66" charset="0"/>
              </a:rPr>
              <a:t>G</a:t>
            </a:r>
            <a:r>
              <a:rPr lang="en-GB" sz="20000" dirty="0">
                <a:latin typeface="Comic Sans MS" panose="030F0702030302020204" pitchFamily="66" charset="0"/>
              </a:rPr>
              <a:t>g</a:t>
            </a:r>
          </a:p>
        </p:txBody>
      </p:sp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06137" y="505124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4605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4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8074989-59C3-40C3-9168-33D7D68B14DA}"/>
              </a:ext>
            </a:extLst>
          </p:cNvPr>
          <p:cNvSpPr/>
          <p:nvPr/>
        </p:nvSpPr>
        <p:spPr>
          <a:xfrm>
            <a:off x="437322" y="2982822"/>
            <a:ext cx="5658678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0000" dirty="0" err="1">
                <a:latin typeface="XCCW Joined PC6c" panose="03050602040000000000" pitchFamily="66" charset="0"/>
              </a:rPr>
              <a:t>Uu</a:t>
            </a:r>
            <a:endParaRPr lang="en-GB" sz="30000" dirty="0">
              <a:latin typeface="XCCW Joined PC6c" panose="03050602040000000000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D3EACA5-FE40-4553-8BB9-88BD01C596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60570" y="197275"/>
            <a:ext cx="6792890" cy="3804019"/>
          </a:xfrm>
          <a:prstGeom prst="rect">
            <a:avLst/>
          </a:prstGeo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21379483-CD54-4525-B11B-73A0C1F4E06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961861" y="148968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9908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8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D168FDA-8205-442C-BBC3-01E96F7FDF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5401502" y="1616109"/>
            <a:ext cx="5920798" cy="4069074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35980D2-544C-4E17-A41D-DC89DA3C2C3F}"/>
              </a:ext>
            </a:extLst>
          </p:cNvPr>
          <p:cNvSpPr/>
          <p:nvPr/>
        </p:nvSpPr>
        <p:spPr>
          <a:xfrm>
            <a:off x="591403" y="2066683"/>
            <a:ext cx="4484179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5000" dirty="0" err="1">
                <a:latin typeface="Comic Sans MS" panose="030F0702030302020204" pitchFamily="66" charset="0"/>
              </a:rPr>
              <a:t>Ll</a:t>
            </a:r>
            <a:endParaRPr lang="en-GB" sz="25000" dirty="0">
              <a:latin typeface="Comic Sans MS" panose="030F0702030302020204" pitchFamily="66" charset="0"/>
            </a:endParaRPr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6F11B28-E430-4608-8468-D79BCF36472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093843" y="10297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8291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58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5760" y="365125"/>
            <a:ext cx="5538651" cy="5225778"/>
          </a:xfrm>
        </p:spPr>
        <p:txBody>
          <a:bodyPr/>
          <a:lstStyle/>
          <a:p>
            <a:r>
              <a:rPr lang="en-GB" sz="20000" dirty="0" err="1">
                <a:latin typeface="XCCW Joined PC6c" panose="03050602040000000000" pitchFamily="66" charset="0"/>
              </a:rPr>
              <a:t>Oo</a:t>
            </a:r>
            <a:endParaRPr lang="en-GB" sz="20000" dirty="0">
              <a:latin typeface="XCCW Joined PC6c" panose="03050602040000000000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27812" y="1284705"/>
            <a:ext cx="5800725" cy="4191000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832386" y="489799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2674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5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A7F86D7A-B2C6-45F2-AA09-80F37D5F83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49515" y="1305700"/>
            <a:ext cx="6047623" cy="4529879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2796690E-3966-475E-8F0D-233639C5FE66}"/>
              </a:ext>
            </a:extLst>
          </p:cNvPr>
          <p:cNvSpPr/>
          <p:nvPr/>
        </p:nvSpPr>
        <p:spPr>
          <a:xfrm>
            <a:off x="544937" y="1305700"/>
            <a:ext cx="4761240" cy="47089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0" dirty="0">
                <a:latin typeface="XCCW Joined PC6c" panose="03050602040000000000" pitchFamily="66" charset="0"/>
              </a:rPr>
              <a:t>Ff</a:t>
            </a:r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23CA8F7-4973-45F3-8641-3A9DDAFAE4C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73426" y="544152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91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2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B90F66-8AD2-479F-BEFC-552C5B8F69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39370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GB" sz="25000" dirty="0">
                <a:latin typeface="XCCW Joined PC6c" panose="03050602040000000000" pitchFamily="66" charset="0"/>
              </a:rPr>
              <a:t>B</a:t>
            </a:r>
            <a:r>
              <a:rPr lang="en-GB" sz="25000" dirty="0">
                <a:latin typeface="Comic Sans MS" panose="030F0702030302020204" pitchFamily="66" charset="0"/>
              </a:rPr>
              <a:t>b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D1A502A-56AB-4AB9-B69D-AFF7C7FA321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8924" y="1049171"/>
            <a:ext cx="7128792" cy="5346594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2A2FAF3C-9BAC-4895-BB29-F376E798248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371600" y="532251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6364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6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d207319-bad6-47f7-9715-ce0ec1521809">
      <Terms xmlns="http://schemas.microsoft.com/office/infopath/2007/PartnerControls"/>
    </lcf76f155ced4ddcb4097134ff3c332f>
    <TaxCatchAll xmlns="59eb697d-2c58-4c4d-9dc2-91254e973e9c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F0FB7A5EF726348BC70AACF5890C928" ma:contentTypeVersion="13" ma:contentTypeDescription="Create a new document." ma:contentTypeScope="" ma:versionID="0cccea3bdf3a2eb39518b9fe893fabaa">
  <xsd:schema xmlns:xsd="http://www.w3.org/2001/XMLSchema" xmlns:xs="http://www.w3.org/2001/XMLSchema" xmlns:p="http://schemas.microsoft.com/office/2006/metadata/properties" xmlns:ns2="2d207319-bad6-47f7-9715-ce0ec1521809" xmlns:ns3="59eb697d-2c58-4c4d-9dc2-91254e973e9c" targetNamespace="http://schemas.microsoft.com/office/2006/metadata/properties" ma:root="true" ma:fieldsID="01d9ec65cfb12587c928ce7bfeeac2dc" ns2:_="" ns3:_="">
    <xsd:import namespace="2d207319-bad6-47f7-9715-ce0ec1521809"/>
    <xsd:import namespace="59eb697d-2c58-4c4d-9dc2-91254e973e9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BillingMetadata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d207319-bad6-47f7-9715-ce0ec152180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15" nillable="true" ma:displayName="MediaServiceBillingMetadata" ma:hidden="true" ma:internalName="MediaServiceBillingMetadata" ma:readOnly="true">
      <xsd:simpleType>
        <xsd:restriction base="dms:Note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a79b9d97-fef6-46bb-88db-fb3e9f8ea2e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9eb697d-2c58-4c4d-9dc2-91254e973e9c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22aea610-80be-4942-931f-c5697c1d33ec}" ma:internalName="TaxCatchAll" ma:showField="CatchAllData" ma:web="59eb697d-2c58-4c4d-9dc2-91254e973e9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790B299-A13C-4C2C-9739-EE080F2EF32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FE85D5E-5035-4344-B19B-8E7A4A3CE9DC}">
  <ds:schemaRefs>
    <ds:schemaRef ds:uri="http://schemas.microsoft.com/office/2006/metadata/properties"/>
    <ds:schemaRef ds:uri="http://schemas.microsoft.com/office/infopath/2007/PartnerControls"/>
    <ds:schemaRef ds:uri="2d207319-bad6-47f7-9715-ce0ec1521809"/>
    <ds:schemaRef ds:uri="59eb697d-2c58-4c4d-9dc2-91254e973e9c"/>
  </ds:schemaRefs>
</ds:datastoreItem>
</file>

<file path=customXml/itemProps3.xml><?xml version="1.0" encoding="utf-8"?>
<ds:datastoreItem xmlns:ds="http://schemas.openxmlformats.org/officeDocument/2006/customXml" ds:itemID="{FBD7A806-6B0D-4AB0-B92B-479839670BA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d207319-bad6-47f7-9715-ce0ec1521809"/>
    <ds:schemaRef ds:uri="59eb697d-2c58-4c4d-9dc2-91254e973e9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230</TotalTime>
  <Words>192</Words>
  <Application>Microsoft Office PowerPoint</Application>
  <PresentationFormat>Widescreen</PresentationFormat>
  <Paragraphs>9</Paragraphs>
  <Slides>7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Comic Sans MS</vt:lpstr>
      <vt:lpstr>XCCW Joined PC6c</vt:lpstr>
      <vt:lpstr>Office Theme</vt:lpstr>
      <vt:lpstr>A presentation to demonstrate how the sounds are introduced to the children during phonics sessions: g, u, l, o, f, b  </vt:lpstr>
      <vt:lpstr>PowerPoint Presentation</vt:lpstr>
      <vt:lpstr>PowerPoint Presentation</vt:lpstr>
      <vt:lpstr>PowerPoint Presentation</vt:lpstr>
      <vt:lpstr>Oo</vt:lpstr>
      <vt:lpstr>PowerPoint Presentation</vt:lpstr>
      <vt:lpstr>PowerPoint Presentation</vt:lpstr>
    </vt:vector>
  </TitlesOfParts>
  <Company>Hampshire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https://www.youtube.com/watch?v=_s-1sxzjPX8</dc:title>
  <dc:creator>C Sciberras</dc:creator>
  <cp:lastModifiedBy>C Sciberras</cp:lastModifiedBy>
  <cp:revision>76</cp:revision>
  <dcterms:created xsi:type="dcterms:W3CDTF">2020-10-08T16:00:05Z</dcterms:created>
  <dcterms:modified xsi:type="dcterms:W3CDTF">2026-10-19T13:13:48Z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0x0101008F0FB7A5EF726348BC70AACF5890C928</vt:lpwstr>
  </property>
  <property fmtid="{D5CDD505-2E9C-101B-9397-08002B2CF9AE}" pid="3" name="Order">
    <vt:r8>11243800</vt:r8>
  </property>
  <property fmtid="{D5CDD505-2E9C-101B-9397-08002B2CF9AE}" pid="4" name="MediaServiceImageTags">
    <vt:lpwstr/>
  </property>
</Properties>
</file>